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70" r:id="rId4"/>
    <p:sldId id="271" r:id="rId5"/>
    <p:sldId id="266" r:id="rId6"/>
    <p:sldId id="27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4524593-2EDE-4D72-B82D-9739A0B72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688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609ADC6-9449-4198-9EEE-FDB0C16C6B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6932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790ABFD-1B9E-4A45-9A7B-C612337CDD02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CC10DBA-DBB8-4C7B-9C03-772C48DDD54A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1DCE1EC-FCDE-4F60-85AD-F6A840E91817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07BF0B1-402E-4542-B3C5-C6549281CB69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BCB3812-2153-4213-9D06-9EC3B7BB83E9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7E519F7-08A9-45F7-8ABC-D3C27C3A4A39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064464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8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充滿我心境，榮耀異象！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Fill all my vision, Savior, I pray,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今只見耶穌，是我懇請；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Let me see only Jesus today;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雖經死蔭谷，救主前領，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Tho’ thru the valley Thou leadest me,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主榮耀四繞漫溢不稍停。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Thy fadeless glory encompasseth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H405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充满我心境</a:t>
            </a:r>
            <a:r>
              <a:rPr lang="en-US" altLang="zh-TW" sz="2800" b="1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sz="2300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FILL ALL MY VISION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730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充滿我心境，神聖救主，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Savior divine,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直到主榮耀從我靈反映；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Till with Thy glory my spirit shall shine.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充滿我心境，使人共睹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that all may see,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主聖潔榮形，從我內反映。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Holy Image reflected in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508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充滿我心境！使每慾求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every desire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皆為主榮耀，而蒙保守；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Keep for Thy glory; my soul inspire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願祢的完全，激勵我心，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Thy perfection, Thy holy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傾注祢大愛，漫溢我全程。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Flooding my pathway with light from above.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508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充滿我心境，神聖救主，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Savior divine,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直到主榮耀從我靈反映；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Till with Thy glory my spirit shall shine.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充滿我心境，使人共睹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that all may see,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主聖潔榮形，從我內反映。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Holy Image reflected in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508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3/3,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充滿我心境！使無罪影，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let naught of sin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免遮蔽我衷，榮耀輝映；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Shadow the brightness shining within.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使我只見祢可頌面容，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see only Thy blessed face,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我魂常飽享祢無限恩中。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Feasting my soul on Thy infinite grace.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508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充滿我心境，神聖救主，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Savior divine,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直到主榮耀從我靈反映；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Till with Thy glory my spirit shall shine.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充滿我心境，使人共睹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Fill all my vision, that all may see,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主聖潔榮形，從我內反映。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Holy Image reflected in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4292</TotalTime>
  <Words>454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H405  充满我心境  FILL ALL MY VISION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191</cp:revision>
  <dcterms:created xsi:type="dcterms:W3CDTF">2017-05-28T06:35:24Z</dcterms:created>
  <dcterms:modified xsi:type="dcterms:W3CDTF">2017-08-05T22:26:41Z</dcterms:modified>
</cp:coreProperties>
</file>